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  <p:sldMasterId id="2147483708" r:id="rId3"/>
    <p:sldMasterId id="2147483720" r:id="rId4"/>
    <p:sldMasterId id="2147483732" r:id="rId5"/>
  </p:sldMasterIdLst>
  <p:notesMasterIdLst>
    <p:notesMasterId r:id="rId4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B7323-621A-4FD3-A70D-3B64DD6E4F7D}" type="datetimeFigureOut">
              <a:rPr lang="zh-CN" altLang="en-US" smtClean="0"/>
              <a:t>2018/9/20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17470-6393-49B5-A4D3-41E313D4FE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416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7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740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19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8463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251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32342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121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5445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2148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300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9239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9487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74972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1226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3581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2939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4896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6510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2637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2553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4721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03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2443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1650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745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50508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717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7870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3376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944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9293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505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18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8746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5747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6432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4365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0839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46581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501175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55176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856374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56260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4975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09251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48421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53588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029083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0167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638725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7646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028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74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81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91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5.jp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796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3417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839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6BFECD78-3C8E-49F2-8FAB-59489D168ABB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9/20/2018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/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12191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3643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98A685-24A6-4ED2-A889-E650E89086B0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2018/9/20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A4B70C-5E7D-4B27-A561-8D4CA766A7B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347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656" y="4005219"/>
            <a:ext cx="9727307" cy="964912"/>
          </a:xfrm>
        </p:spPr>
        <p:txBody>
          <a:bodyPr>
            <a:noAutofit/>
          </a:bodyPr>
          <a:lstStyle/>
          <a:p>
            <a:r>
              <a:rPr lang="zh-CN" altLang="en-US" sz="8000" b="1" dirty="0">
                <a:solidFill>
                  <a:srgbClr val="1A2B1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求</a:t>
            </a:r>
            <a:r>
              <a:rPr lang="zh-CN" altLang="en-US" sz="8000" b="1" dirty="0" smtClean="0">
                <a:solidFill>
                  <a:srgbClr val="1A2B1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你开启我心眼</a:t>
            </a:r>
            <a:endParaRPr lang="zh-CN" altLang="en-US" sz="8000" b="1" dirty="0">
              <a:solidFill>
                <a:srgbClr val="1A2B1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363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in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8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590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4006036"/>
            <a:ext cx="11790577" cy="296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无论金或是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银，还是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珠宝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无尽，都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不能诱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我离开你心                                     </a:t>
            </a: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超越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爱我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自己，也超越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任何人的爱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lun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yin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huo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yin,hai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jin,dou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neng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you wo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li kai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xin,chao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ji,ye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chao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he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de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endParaRPr lang="en-US" altLang="zh-CN" sz="32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32091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Pre-Chorus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3986376"/>
            <a:ext cx="11790577" cy="296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耶稣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没有什么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能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与你恩典相比</a:t>
            </a: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主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从今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到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永远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只寻求你面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mei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you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shen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me,neng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dian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xiang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bi,</a:t>
            </a: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cong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dao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yuan,wo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.</a:t>
            </a: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6196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3032638"/>
            <a:ext cx="11790577" cy="394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我要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全人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伏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在你脚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前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已因你尊荣的奇妙而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谦卑</a:t>
            </a:r>
            <a:endParaRPr lang="en-US" altLang="zh-CN" sz="3733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我已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明白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一切所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需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你无尽爱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中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你无尽爱中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quan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fu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yin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de qi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er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bei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suo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zhong,zai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.</a:t>
            </a: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385408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in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88657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Verse2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3514419"/>
            <a:ext cx="11790577" cy="3457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放下我的骄傲，放下一切私愿，单以心灵和诚实敬拜</a:t>
            </a: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超越一切梦想，和名声我寻求你主 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fang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xia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wo de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ao,fang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xia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yuan,</a:t>
            </a: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dan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lin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he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cheng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bai,chao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meng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xiang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he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sheng 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.</a:t>
            </a: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02460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Pre-Chorus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4015871"/>
            <a:ext cx="11790577" cy="296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耶稣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没有什么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能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与你恩典相比</a:t>
            </a: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主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从今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到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永远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只寻求你面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ye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mei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you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shen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me,neng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dian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xiang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bi,</a:t>
            </a: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cong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dao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yuan,wo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.</a:t>
            </a: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94861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51631" y="6221427"/>
            <a:ext cx="225661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Chorus </a:t>
            </a:r>
            <a:r>
              <a:rPr lang="en-US" altLang="zh-CN" sz="1600" b="1" dirty="0">
                <a:solidFill>
                  <a:srgbClr val="FF0000"/>
                </a:solidFill>
                <a:latin typeface="Arial"/>
                <a:ea typeface="GB18030 Bitmap"/>
                <a:cs typeface="Arial"/>
              </a:rPr>
              <a:t>*2</a:t>
            </a:r>
            <a:r>
              <a:rPr lang="en-US" altLang="zh-CN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(end)</a:t>
            </a:r>
            <a:r>
              <a:rPr lang="zh-CN" altLang="en-US" sz="1600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600" b="1" dirty="0">
              <a:solidFill>
                <a:prstClr val="black">
                  <a:lumMod val="50000"/>
                  <a:lumOff val="50000"/>
                </a:prstClr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1121" y="3022808"/>
            <a:ext cx="11790577" cy="394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我要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全人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伏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在你脚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前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已因你尊荣的奇妙而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谦卑</a:t>
            </a:r>
            <a:endParaRPr lang="en-US" altLang="zh-CN" sz="3733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我已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明白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我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一切所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需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你无尽爱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中</a:t>
            </a:r>
            <a:r>
              <a:rPr lang="en-US" altLang="zh-CN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zh-CN" altLang="en-US" sz="3733" b="1" dirty="0">
                <a:solidFill>
                  <a:srgbClr val="1E1C11"/>
                </a:solidFill>
                <a:latin typeface="黑体"/>
                <a:ea typeface="黑体"/>
                <a:cs typeface="黑体"/>
              </a:rPr>
              <a:t>你无尽爱中</a:t>
            </a:r>
          </a:p>
          <a:p>
            <a:pPr algn="r" defTabSz="1219170"/>
            <a:endParaRPr lang="en-US" altLang="zh-CN" sz="1600" dirty="0">
              <a:solidFill>
                <a:srgbClr val="1E1C11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quan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ren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fu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yin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zun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rong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de qi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miao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er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qian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bei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ming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bai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wo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yi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qie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suo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xu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,</a:t>
            </a:r>
          </a:p>
          <a:p>
            <a:pPr algn="r" defTabSz="1219170"/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zhong,zai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wu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jin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ai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200" dirty="0" err="1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zhong</a:t>
            </a:r>
            <a:r>
              <a:rPr lang="en-US" altLang="zh-CN" sz="3200" dirty="0">
                <a:solidFill>
                  <a:srgbClr val="1E1C11"/>
                </a:solidFill>
                <a:latin typeface="Calibri"/>
                <a:ea typeface="宋体" panose="02010600030101010101" pitchFamily="2" charset="-122"/>
              </a:rPr>
              <a:t>.</a:t>
            </a:r>
          </a:p>
          <a:p>
            <a:pPr algn="r" defTabSz="1219170"/>
            <a:endParaRPr lang="en-US" altLang="zh-CN" sz="3200" b="1" dirty="0">
              <a:solidFill>
                <a:srgbClr val="1E1C1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2432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806555" y="4717338"/>
            <a:ext cx="12969743" cy="1286549"/>
          </a:xfrm>
        </p:spPr>
        <p:txBody>
          <a:bodyPr>
            <a:noAutofit/>
          </a:bodyPr>
          <a:lstStyle/>
          <a:p>
            <a:r>
              <a:rPr lang="zh-CN" altLang="en-US" sz="10666" b="1" dirty="0">
                <a:solidFill>
                  <a:srgbClr val="373D1B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无尽的爱</a:t>
            </a:r>
          </a:p>
        </p:txBody>
      </p:sp>
    </p:spTree>
    <p:extLst>
      <p:ext uri="{BB962C8B-B14F-4D97-AF65-F5344CB8AC3E}">
        <p14:creationId xmlns:p14="http://schemas.microsoft.com/office/powerpoint/2010/main" val="35591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2661193" y="3271826"/>
            <a:ext cx="2066919" cy="1286549"/>
          </a:xfrm>
        </p:spPr>
        <p:txBody>
          <a:bodyPr>
            <a:noAutofit/>
          </a:bodyPr>
          <a:lstStyle/>
          <a:p>
            <a:r>
              <a:rPr lang="zh-CN" altLang="en-US" sz="12800" b="1" dirty="0">
                <a:solidFill>
                  <a:srgbClr val="373D1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安静</a:t>
            </a:r>
          </a:p>
        </p:txBody>
      </p:sp>
    </p:spTree>
    <p:extLst>
      <p:ext uri="{BB962C8B-B14F-4D97-AF65-F5344CB8AC3E}">
        <p14:creationId xmlns:p14="http://schemas.microsoft.com/office/powerpoint/2010/main" val="346262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8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42298" y="6284354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In 4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075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2" y="6084002"/>
            <a:ext cx="7120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In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4</a:t>
            </a:r>
            <a:r>
              <a:rPr lang="zh-CN" altLang="en-US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508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3" y="6084002"/>
            <a:ext cx="9026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68623" y="3221762"/>
            <a:ext cx="8603047" cy="140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藏我在 翅膀荫下</a:t>
            </a: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遮盖我 在祢大能手中</a:t>
            </a:r>
          </a:p>
        </p:txBody>
      </p:sp>
      <p:sp>
        <p:nvSpPr>
          <p:cNvPr id="6" name="矩形 5"/>
          <p:cNvSpPr/>
          <p:nvPr/>
        </p:nvSpPr>
        <p:spPr>
          <a:xfrm>
            <a:off x="356839" y="4791264"/>
            <a:ext cx="11214831" cy="1815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Cang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Chi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bang yin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xia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Zhe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gai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wo</a:t>
            </a: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da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shou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zhong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816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3" y="6272330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9688" y="3057063"/>
            <a:ext cx="11383513" cy="2062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当大海翻腾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波涛汹涌 我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与祢展翅 暴风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上空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父祢仍做王 在洪水中</a:t>
            </a:r>
            <a:r>
              <a:rPr lang="en-US" altLang="zh-CN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我要安静 知祢是神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endParaRPr lang="zh-CN" altLang="en-US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37296" y="4532901"/>
            <a:ext cx="11898773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Dang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Bo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yong,Wo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yu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zhan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chi, </a:t>
            </a: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Bao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feng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kong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Fu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reng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zuo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shui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Wo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jing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shen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631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3" y="6084002"/>
            <a:ext cx="9026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68623" y="3221762"/>
            <a:ext cx="8603047" cy="140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我灵安息 在基督里</a:t>
            </a: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祢大能 使我安然信靠</a:t>
            </a:r>
          </a:p>
        </p:txBody>
      </p:sp>
      <p:sp>
        <p:nvSpPr>
          <p:cNvPr id="6" name="矩形 5"/>
          <p:cNvSpPr/>
          <p:nvPr/>
        </p:nvSpPr>
        <p:spPr>
          <a:xfrm>
            <a:off x="356839" y="4791264"/>
            <a:ext cx="11214831" cy="1815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ling an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xi, Zai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ji du li</a:t>
            </a:r>
          </a:p>
          <a:p>
            <a:pPr algn="r" defTabSz="1219170"/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 da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neng, Shi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wo an ran xin kao</a:t>
            </a: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784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7296" y="4532901"/>
            <a:ext cx="11898773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Dang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Bo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yong,Wo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yu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zhan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chi, </a:t>
            </a: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Bao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feng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kong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Fu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reng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zuo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shui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Wo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jing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shen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3832" y="6272330"/>
            <a:ext cx="11528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 </a:t>
            </a:r>
            <a:r>
              <a:rPr lang="en-US" altLang="zh-CN" sz="1600" b="1" dirty="0">
                <a:solidFill>
                  <a:srgbClr val="FF0000"/>
                </a:solidFill>
                <a:latin typeface="Arial"/>
                <a:ea typeface="GB18030 Bitmap"/>
                <a:cs typeface="Arial"/>
              </a:rPr>
              <a:t>*2</a:t>
            </a:r>
            <a:endParaRPr lang="zh-CN" altLang="zh-CN" sz="1600" b="1" dirty="0">
              <a:solidFill>
                <a:srgbClr val="FF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9688" y="3057063"/>
            <a:ext cx="11383513" cy="2062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当大海翻腾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波涛汹涌 我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与祢展翅 暴风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上空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父祢仍做王 在洪水中</a:t>
            </a:r>
            <a:r>
              <a:rPr lang="en-US" altLang="zh-CN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我要安静 知祢是神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endParaRPr lang="zh-CN" altLang="en-US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35215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2" y="6084002"/>
            <a:ext cx="7120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In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4</a:t>
            </a:r>
            <a:r>
              <a:rPr lang="zh-CN" altLang="en-US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230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3833" y="6084002"/>
            <a:ext cx="9026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968623" y="3221762"/>
            <a:ext cx="8603047" cy="140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我灵安息 在基督里</a:t>
            </a: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祢大能 使我安然信靠</a:t>
            </a:r>
          </a:p>
        </p:txBody>
      </p:sp>
      <p:sp>
        <p:nvSpPr>
          <p:cNvPr id="6" name="矩形 5"/>
          <p:cNvSpPr/>
          <p:nvPr/>
        </p:nvSpPr>
        <p:spPr>
          <a:xfrm>
            <a:off x="356839" y="4791264"/>
            <a:ext cx="11214831" cy="1815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Wo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ling an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xi, Zai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ji du li</a:t>
            </a:r>
          </a:p>
          <a:p>
            <a:pPr algn="r" defTabSz="1219170"/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 da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neng, Shi </a:t>
            </a:r>
            <a:r>
              <a:rPr lang="de-DE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wo an ran xin kao</a:t>
            </a: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483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37296" y="4532901"/>
            <a:ext cx="11898773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Dang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da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Bo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tao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xiong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yong,Wo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yu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zhan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chi, </a:t>
            </a: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Bao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feng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kong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Fu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reng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zuo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wang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Zai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shui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zhong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Wo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yao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an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jing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,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Zhi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ni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shi</a:t>
            </a:r>
            <a:r>
              <a:rPr lang="en-US" altLang="zh-CN" sz="3733" dirty="0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 </a:t>
            </a:r>
            <a:r>
              <a:rPr lang="en-US" altLang="zh-CN" sz="3733" dirty="0" err="1">
                <a:solidFill>
                  <a:srgbClr val="000000"/>
                </a:solidFill>
                <a:latin typeface="Calibri"/>
                <a:ea typeface="宋体" panose="02010600030101010101" pitchFamily="2" charset="-122"/>
              </a:rPr>
              <a:t>shen</a:t>
            </a:r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  <a:p>
            <a:pPr algn="r" defTabSz="1219170"/>
            <a:endParaRPr lang="en-US" altLang="zh-CN" sz="3733" dirty="0">
              <a:solidFill>
                <a:srgbClr val="000000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3832" y="6272330"/>
            <a:ext cx="1712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/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 </a:t>
            </a:r>
            <a:r>
              <a:rPr lang="en-US" altLang="zh-CN" sz="1600" b="1" dirty="0">
                <a:solidFill>
                  <a:srgbClr val="FF0000"/>
                </a:solidFill>
                <a:latin typeface="Arial"/>
                <a:ea typeface="GB18030 Bitmap"/>
                <a:cs typeface="Arial"/>
              </a:rPr>
              <a:t>*3 </a:t>
            </a:r>
            <a:r>
              <a:rPr lang="en-US" altLang="zh-CN" sz="16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(end)</a:t>
            </a:r>
            <a:endParaRPr lang="zh-CN" altLang="zh-CN" sz="16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9688" y="3057063"/>
            <a:ext cx="11383513" cy="2062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当大海翻腾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波涛汹涌 我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与祢展翅 暴风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上空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父祢仍做王 在洪水中</a:t>
            </a:r>
            <a:r>
              <a:rPr lang="en-US" altLang="zh-CN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4267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我要安静 知祢是神</a:t>
            </a:r>
            <a:endParaRPr lang="en-US" altLang="zh-CN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 defTabSz="1219170"/>
            <a:endParaRPr lang="zh-CN" altLang="en-US" sz="4267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90306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2661193" y="3271826"/>
            <a:ext cx="2066919" cy="1286549"/>
          </a:xfrm>
        </p:spPr>
        <p:txBody>
          <a:bodyPr>
            <a:noAutofit/>
          </a:bodyPr>
          <a:lstStyle/>
          <a:p>
            <a:r>
              <a:rPr lang="zh-CN" altLang="en-US" sz="12800" b="1" dirty="0">
                <a:solidFill>
                  <a:srgbClr val="373D1B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安静</a:t>
            </a:r>
          </a:p>
        </p:txBody>
      </p:sp>
    </p:spTree>
    <p:extLst>
      <p:ext uri="{BB962C8B-B14F-4D97-AF65-F5344CB8AC3E}">
        <p14:creationId xmlns:p14="http://schemas.microsoft.com/office/powerpoint/2010/main" val="123191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4294" y="3857735"/>
            <a:ext cx="9727307" cy="964912"/>
          </a:xfrm>
        </p:spPr>
        <p:txBody>
          <a:bodyPr>
            <a:noAutofit/>
          </a:bodyPr>
          <a:lstStyle/>
          <a:p>
            <a:r>
              <a:rPr lang="zh-CN" altLang="en-US" sz="9600" b="1" dirty="0">
                <a:solidFill>
                  <a:srgbClr val="1A2B10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神要开道路</a:t>
            </a:r>
          </a:p>
        </p:txBody>
      </p:sp>
    </p:spTree>
    <p:extLst>
      <p:ext uri="{BB962C8B-B14F-4D97-AF65-F5344CB8AC3E}">
        <p14:creationId xmlns:p14="http://schemas.microsoft.com/office/powerpoint/2010/main" val="411970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9148" y="4145596"/>
            <a:ext cx="114371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主求祢開啟我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心眼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，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求</a:t>
            </a: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祢開啟我的心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我要看見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祢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，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要看見祢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qiu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qi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yan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qiu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qi wo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xin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9702" y="6319080"/>
            <a:ext cx="9813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*2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770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42298" y="6284354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In 6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145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神要开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道路，在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旷野无路之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处，</a:t>
            </a:r>
            <a:endParaRPr kumimoji="0" lang="en-US" altLang="zh-CN" sz="36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虽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未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看见，祂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已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看顾，祂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要为我开道路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lu,Zai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Sui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034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祂是我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引导，领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我靠近祂怀抱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爱和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力量，日日帮助，祂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要开道路 祂要开道路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yin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dao,Ling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huai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Ai he li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liang,Ri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bang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587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神要开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道路，在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旷野无路之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处，</a:t>
            </a:r>
            <a:endParaRPr kumimoji="0" lang="en-US" altLang="zh-CN" sz="36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虽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未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看见，祂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已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看顾，祂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要为我开道路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lu,Zai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Sui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69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祂是我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引导，领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我靠近祂怀抱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爱和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力量，日日帮助，祂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要开道路 祂要开道路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yin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dao,Ling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huai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Ai he li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liang,Ri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bang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755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9148" y="4145596"/>
            <a:ext cx="114371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祂必在旷野里开道路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引领我，在沙漠中开江河供应我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Ta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ye li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yin ling wo,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sha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he gong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9702" y="6319080"/>
            <a:ext cx="9813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Chorus-1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997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9148" y="4145596"/>
            <a:ext cx="114371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天地，将要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废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去</a:t>
            </a:r>
            <a:endParaRPr kumimoji="0" lang="en-US" altLang="zh-CN" sz="36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祂的话语永长存，在今日，祂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要作新事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Tian di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fei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qu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 Ta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hua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ri,Ta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zuo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9702" y="6319080"/>
            <a:ext cx="9813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Chorus-2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954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神要开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道路，在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旷野无路之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处，</a:t>
            </a:r>
            <a:endParaRPr kumimoji="0" lang="en-US" altLang="zh-CN" sz="36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虽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未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看见，祂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已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看顾，祂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要为我开道路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lu,Zai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ye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Sui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Verse1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570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祂是我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引导，领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我靠近祂怀抱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爱和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力量，日日帮助，祂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要开道路 祂要开道路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shi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wo yin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dao,Ling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ta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huai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Ai he li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liang,Ri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bang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lu,Ta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lu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(end)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266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54294" y="3857735"/>
            <a:ext cx="9727307" cy="964912"/>
          </a:xfrm>
        </p:spPr>
        <p:txBody>
          <a:bodyPr>
            <a:noAutofit/>
          </a:bodyPr>
          <a:lstStyle/>
          <a:p>
            <a:r>
              <a:rPr lang="zh-CN" altLang="en-US" sz="9600" b="1" dirty="0">
                <a:solidFill>
                  <a:srgbClr val="1A2B10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神要开道路</a:t>
            </a:r>
          </a:p>
        </p:txBody>
      </p:sp>
    </p:spTree>
    <p:extLst>
      <p:ext uri="{BB962C8B-B14F-4D97-AF65-F5344CB8AC3E}">
        <p14:creationId xmlns:p14="http://schemas.microsoft.com/office/powerpoint/2010/main" val="17490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要看見祢已被高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舉，彰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顯在祢榮耀的光中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澆灌祢愛和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能力，我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們唱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Holy, Holy </a:t>
            </a:r>
            <a:r>
              <a:rPr kumimoji="0" lang="en-US" altLang="zh-CN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ju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zhang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zhong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guan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iwo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Holy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285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9148" y="4145596"/>
            <a:ext cx="114371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主求祢開啟我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心眼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，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求</a:t>
            </a: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祢開啟我的心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我要看見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祢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，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</a:t>
            </a: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要看見祢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qiu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qi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yan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qiu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kai qi wo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xin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9702" y="6319080"/>
            <a:ext cx="9813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Chorus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*2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142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3401" y="4146522"/>
            <a:ext cx="1154575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要看見祢已被高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舉，彰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顯在祢榮耀的光中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澆灌祢愛和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能力，我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們唱</a:t>
            </a: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Holy, Holy </a:t>
            </a:r>
            <a:r>
              <a:rPr kumimoji="0" lang="en-US" altLang="zh-CN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bei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ju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zhang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xian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rong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de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guang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zhong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guan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he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neng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l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，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iwo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men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chang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Holy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49702" y="631908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Verse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*2</a:t>
            </a:r>
            <a:r>
              <a:rPr kumimoji="0" lang="zh-CN" alt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585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9148" y="4145596"/>
            <a:ext cx="1143714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Holy, Holy, </a:t>
            </a:r>
            <a:r>
              <a:rPr kumimoji="0" lang="en-US" altLang="zh-TW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Holy,Holy</a:t>
            </a:r>
            <a:r>
              <a:rPr kumimoji="0" lang="en-US" altLang="zh-TW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, Holy, Holy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Holy, Holy </a:t>
            </a:r>
            <a:r>
              <a:rPr kumimoji="0" lang="en-US" altLang="zh-TW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Holy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,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我要</a:t>
            </a:r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/>
                <a:ea typeface="黑体"/>
                <a:cs typeface="黑体"/>
              </a:rPr>
              <a:t>看見祢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 Holy,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Holy,Holy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 Holy, Holy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Holy, Holy </a:t>
            </a: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Holy</a:t>
            </a: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, wo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yao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kan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jian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ni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黑体"/>
              <a:ea typeface="黑体"/>
              <a:cs typeface="黑体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9702" y="6319080"/>
            <a:ext cx="13749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Bridge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*4  </a:t>
            </a:r>
            <a:r>
              <a:rPr kumimoji="0" lang="en-US" altLang="zh-CN" sz="1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(end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)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GB18030 Bitmap"/>
                <a:cs typeface="Arial"/>
              </a:rPr>
              <a:t>  </a:t>
            </a:r>
            <a:endParaRPr kumimoji="0" lang="zh-CN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295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798656" y="4005219"/>
            <a:ext cx="9727307" cy="964912"/>
          </a:xfrm>
        </p:spPr>
        <p:txBody>
          <a:bodyPr>
            <a:noAutofit/>
          </a:bodyPr>
          <a:lstStyle/>
          <a:p>
            <a:r>
              <a:rPr lang="zh-CN" altLang="en-US" sz="8000" b="1" dirty="0">
                <a:solidFill>
                  <a:srgbClr val="1A2B1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求</a:t>
            </a:r>
            <a:r>
              <a:rPr lang="zh-CN" altLang="en-US" sz="8000" b="1" dirty="0" smtClean="0">
                <a:solidFill>
                  <a:srgbClr val="1A2B1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你开启我心眼</a:t>
            </a:r>
            <a:endParaRPr lang="zh-CN" altLang="en-US" sz="8000" b="1" dirty="0">
              <a:solidFill>
                <a:srgbClr val="1A2B1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87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806555" y="4717338"/>
            <a:ext cx="12969743" cy="1286549"/>
          </a:xfrm>
        </p:spPr>
        <p:txBody>
          <a:bodyPr>
            <a:noAutofit/>
          </a:bodyPr>
          <a:lstStyle/>
          <a:p>
            <a:r>
              <a:rPr lang="zh-CN" altLang="en-US" sz="10666" b="1" dirty="0">
                <a:solidFill>
                  <a:srgbClr val="373D1B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无尽的爱</a:t>
            </a:r>
          </a:p>
        </p:txBody>
      </p:sp>
    </p:spTree>
    <p:extLst>
      <p:ext uri="{BB962C8B-B14F-4D97-AF65-F5344CB8AC3E}">
        <p14:creationId xmlns:p14="http://schemas.microsoft.com/office/powerpoint/2010/main" val="157901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黑色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 黑色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 黑色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1452</Words>
  <Application>Microsoft Office PowerPoint</Application>
  <PresentationFormat>宽屏</PresentationFormat>
  <Paragraphs>195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39</vt:i4>
      </vt:variant>
    </vt:vector>
  </HeadingPairs>
  <TitlesOfParts>
    <vt:vector size="53" baseType="lpstr">
      <vt:lpstr>GB18030 Bitmap</vt:lpstr>
      <vt:lpstr>等线</vt:lpstr>
      <vt:lpstr>等线 Light</vt:lpstr>
      <vt:lpstr>方正舒体</vt:lpstr>
      <vt:lpstr>黑体</vt:lpstr>
      <vt:lpstr>华文行楷</vt:lpstr>
      <vt:lpstr>宋体</vt:lpstr>
      <vt:lpstr>Arial</vt:lpstr>
      <vt:lpstr>Calibri</vt:lpstr>
      <vt:lpstr> 黑色 </vt:lpstr>
      <vt:lpstr>Office 主题​​</vt:lpstr>
      <vt:lpstr>1_ 黑色 </vt:lpstr>
      <vt:lpstr>2_ 黑色 </vt:lpstr>
      <vt:lpstr>1_Office 主题​​</vt:lpstr>
      <vt:lpstr>求你开启我心眼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求你开启我心眼</vt:lpstr>
      <vt:lpstr>无尽的爱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无尽的爱</vt:lpstr>
      <vt:lpstr>安静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安静</vt:lpstr>
      <vt:lpstr>神要开道路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神要开道路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Great Thou Art</dc:title>
  <dc:creator>He Runzi</dc:creator>
  <cp:lastModifiedBy>He Runzi</cp:lastModifiedBy>
  <cp:revision>9</cp:revision>
  <dcterms:created xsi:type="dcterms:W3CDTF">2018-07-24T01:40:26Z</dcterms:created>
  <dcterms:modified xsi:type="dcterms:W3CDTF">2018-09-20T08:23:49Z</dcterms:modified>
</cp:coreProperties>
</file>

<file path=docProps/thumbnail.jpeg>
</file>